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652F3B-2544-49D3-B390-2A16F12DCEFA}" type="datetimeFigureOut">
              <a:rPr lang="ru-RU" smtClean="0"/>
              <a:t>26.04.2013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F28EED-808F-4FC7-A3EB-C570EDE59D9E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652F3B-2544-49D3-B390-2A16F12DCEFA}" type="datetimeFigureOut">
              <a:rPr lang="ru-RU" smtClean="0"/>
              <a:t>26.04.2013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F28EED-808F-4FC7-A3EB-C570EDE59D9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652F3B-2544-49D3-B390-2A16F12DCEFA}" type="datetimeFigureOut">
              <a:rPr lang="ru-RU" smtClean="0"/>
              <a:t>26.04.2013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F28EED-808F-4FC7-A3EB-C570EDE59D9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652F3B-2544-49D3-B390-2A16F12DCEFA}" type="datetimeFigureOut">
              <a:rPr lang="ru-RU" smtClean="0"/>
              <a:t>26.04.2013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F28EED-808F-4FC7-A3EB-C570EDE59D9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652F3B-2544-49D3-B390-2A16F12DCEFA}" type="datetimeFigureOut">
              <a:rPr lang="ru-RU" smtClean="0"/>
              <a:t>26.04.2013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F28EED-808F-4FC7-A3EB-C570EDE59D9E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652F3B-2544-49D3-B390-2A16F12DCEFA}" type="datetimeFigureOut">
              <a:rPr lang="ru-RU" smtClean="0"/>
              <a:t>26.04.2013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F28EED-808F-4FC7-A3EB-C570EDE59D9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652F3B-2544-49D3-B390-2A16F12DCEFA}" type="datetimeFigureOut">
              <a:rPr lang="ru-RU" smtClean="0"/>
              <a:t>26.04.2013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F28EED-808F-4FC7-A3EB-C570EDE59D9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652F3B-2544-49D3-B390-2A16F12DCEFA}" type="datetimeFigureOut">
              <a:rPr lang="ru-RU" smtClean="0"/>
              <a:t>26.04.2013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F28EED-808F-4FC7-A3EB-C570EDE59D9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652F3B-2544-49D3-B390-2A16F12DCEFA}" type="datetimeFigureOut">
              <a:rPr lang="ru-RU" smtClean="0"/>
              <a:t>26.04.2013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F28EED-808F-4FC7-A3EB-C570EDE59D9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652F3B-2544-49D3-B390-2A16F12DCEFA}" type="datetimeFigureOut">
              <a:rPr lang="ru-RU" smtClean="0"/>
              <a:t>26.04.2013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F28EED-808F-4FC7-A3EB-C570EDE59D9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652F3B-2544-49D3-B390-2A16F12DCEFA}" type="datetimeFigureOut">
              <a:rPr lang="ru-RU" smtClean="0"/>
              <a:t>26.04.2013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C9F28EED-808F-4FC7-A3EB-C570EDE59D9E}" type="slidenum">
              <a:rPr lang="ru-RU" smtClean="0"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1652F3B-2544-49D3-B390-2A16F12DCEFA}" type="datetimeFigureOut">
              <a:rPr lang="ru-RU" smtClean="0"/>
              <a:t>26.04.2013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C9F28EED-808F-4FC7-A3EB-C570EDE59D9E}" type="slidenum">
              <a:rPr lang="ru-RU" smtClean="0"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1472" y="3000372"/>
            <a:ext cx="7772400" cy="185738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Учебная тренировка по выдаче средств индивидуальной защиты (СИЗ)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571480"/>
            <a:ext cx="8229600" cy="571504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Проверка и обработка СИЗ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2530" name="Picture 2" descr="C:\Documents and Settings\Kira\Рабочий стол\сиз2013\МЧС 2013\DSC_037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1357298"/>
            <a:ext cx="4393436" cy="2928958"/>
          </a:xfrm>
          <a:prstGeom prst="rect">
            <a:avLst/>
          </a:prstGeom>
          <a:noFill/>
        </p:spPr>
      </p:pic>
      <p:pic>
        <p:nvPicPr>
          <p:cNvPr id="22531" name="Picture 3" descr="C:\Documents and Settings\Kira\Рабочий стол\сиз2013\МЧС 2013\DSC_037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6248" y="3429000"/>
            <a:ext cx="4664852" cy="310990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714356"/>
            <a:ext cx="8229600" cy="71438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Учебная тренировка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прошла успешно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3555" name="Picture 3" descr="C:\Documents and Settings\Kira\Рабочий стол\сиз2013\МЧС 2013\DSC_037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4415" y="1643050"/>
            <a:ext cx="6852860" cy="464346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500042"/>
            <a:ext cx="8229600" cy="1069848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25.04.2013 года на базе Чикской СОШ № 6 был развернут пункт по выдаче СИЗ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30" name="Picture 6" descr="C:\Documents and Settings\Kira\Рабочий стол\сиз2013\МЧС 2013\DSC0440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85852" y="1643050"/>
            <a:ext cx="6627886" cy="497091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5" name="Picture 5" descr="C:\Documents and Settings\Kira\Рабочий стол\сиз2013\Новая папка\DSC0441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72132" y="4143380"/>
            <a:ext cx="2928958" cy="2196719"/>
          </a:xfrm>
          <a:prstGeom prst="rect">
            <a:avLst/>
          </a:prstGeom>
          <a:noFill/>
        </p:spPr>
      </p:pic>
      <p:pic>
        <p:nvPicPr>
          <p:cNvPr id="15363" name="Picture 3" descr="C:\Documents and Settings\Kira\Рабочий стол\сиз2013\Новая папка\DSC0441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14612" y="2071678"/>
            <a:ext cx="3301995" cy="2476496"/>
          </a:xfrm>
          <a:prstGeom prst="rect">
            <a:avLst/>
          </a:prstGeom>
          <a:noFill/>
        </p:spPr>
      </p:pic>
      <p:pic>
        <p:nvPicPr>
          <p:cNvPr id="15362" name="Picture 2" descr="C:\Documents and Settings\Kira\Рабочий стол\сиз2013\Новая папка\DSC04411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42844" y="500042"/>
            <a:ext cx="3048022" cy="2286016"/>
          </a:xfrm>
          <a:prstGeom prst="rect">
            <a:avLst/>
          </a:prstGeom>
          <a:noFill/>
        </p:spPr>
      </p:pic>
      <p:sp>
        <p:nvSpPr>
          <p:cNvPr id="7" name="Заголовок 1"/>
          <p:cNvSpPr txBox="1">
            <a:spLocks/>
          </p:cNvSpPr>
          <p:nvPr/>
        </p:nvSpPr>
        <p:spPr>
          <a:xfrm>
            <a:off x="357158" y="2928934"/>
            <a:ext cx="4929222" cy="3286148"/>
          </a:xfrm>
          <a:prstGeom prst="rect">
            <a:avLst/>
          </a:prstGeom>
        </p:spPr>
        <p:txBody>
          <a:bodyPr vert="horz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Маршрут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3000" b="0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3000" dirty="0" smtClean="0">
                <a:solidFill>
                  <a:schemeClr val="tx2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	и</a:t>
            </a:r>
            <a:endParaRPr lang="ru-RU" sz="3000" dirty="0">
              <a:solidFill>
                <a:schemeClr val="tx2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3000" b="0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схема расположения СИЗ</a:t>
            </a:r>
            <a:endParaRPr kumimoji="0" lang="ru-RU" sz="30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642918"/>
            <a:ext cx="8229600" cy="1355616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Рабочее место № 1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 документация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6386" name="Picture 2" descr="C:\Documents and Settings\Kira\Рабочий стол\сиз2013\Новая папка\DSC0441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2071678"/>
            <a:ext cx="4214810" cy="3161107"/>
          </a:xfrm>
          <a:prstGeom prst="rect">
            <a:avLst/>
          </a:prstGeom>
          <a:noFill/>
        </p:spPr>
      </p:pic>
      <p:pic>
        <p:nvPicPr>
          <p:cNvPr id="16387" name="Picture 3" descr="C:\Documents and Settings\Kira\Рабочий стол\сиз2013\Новая папка\DSC0442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29124" y="3357562"/>
            <a:ext cx="4492628" cy="336947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>
            <a:spLocks noGrp="1"/>
          </p:cNvSpPr>
          <p:nvPr>
            <p:ph type="title"/>
          </p:nvPr>
        </p:nvSpPr>
        <p:spPr>
          <a:xfrm>
            <a:off x="500034" y="642918"/>
            <a:ext cx="8229600" cy="1355616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Рабочее место № 2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 документация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7410" name="Picture 2" descr="C:\Documents and Settings\Kira\Рабочий стол\сиз2013\Новая папка\DSC04418.JPG"/>
          <p:cNvPicPr>
            <a:picLocks noChangeAspect="1" noChangeArrowheads="1"/>
          </p:cNvPicPr>
          <p:nvPr/>
        </p:nvPicPr>
        <p:blipFill>
          <a:blip r:embed="rId2"/>
          <a:srcRect l="12721"/>
          <a:stretch>
            <a:fillRect/>
          </a:stretch>
        </p:blipFill>
        <p:spPr bwMode="auto">
          <a:xfrm>
            <a:off x="142844" y="2717826"/>
            <a:ext cx="4000528" cy="3497256"/>
          </a:xfrm>
          <a:prstGeom prst="rect">
            <a:avLst/>
          </a:prstGeom>
          <a:noFill/>
        </p:spPr>
      </p:pic>
      <p:pic>
        <p:nvPicPr>
          <p:cNvPr id="17411" name="Picture 3" descr="C:\Documents and Settings\Kira\Рабочий стол\сиз2013\Новая папка\DSC04426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6248" y="2714620"/>
            <a:ext cx="4643470" cy="348260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>
            <a:spLocks noGrp="1"/>
          </p:cNvSpPr>
          <p:nvPr>
            <p:ph type="title"/>
          </p:nvPr>
        </p:nvSpPr>
        <p:spPr>
          <a:xfrm>
            <a:off x="500034" y="642918"/>
            <a:ext cx="8229600" cy="1355616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Рабочее место № 3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 документация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8434" name="Picture 2" descr="C:\Documents and Settings\Kira\Рабочий стол\сиз2013\Новая папка\DSC0442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2000240"/>
            <a:ext cx="4500562" cy="3375421"/>
          </a:xfrm>
          <a:prstGeom prst="rect">
            <a:avLst/>
          </a:prstGeom>
          <a:noFill/>
        </p:spPr>
      </p:pic>
      <p:pic>
        <p:nvPicPr>
          <p:cNvPr id="18435" name="Picture 3" descr="C:\Documents and Settings\Kira\Рабочий стол\сиз2013\Новая папка\DSC04428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10127" y="3286124"/>
            <a:ext cx="4119591" cy="308969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9" name="Picture 3" descr="C:\Documents and Settings\Kira\Рабочий стол\сиз2013\МЧС 2013\DSC_0352.JPG"/>
          <p:cNvPicPr>
            <a:picLocks noChangeAspect="1" noChangeArrowheads="1"/>
          </p:cNvPicPr>
          <p:nvPr/>
        </p:nvPicPr>
        <p:blipFill>
          <a:blip r:embed="rId2" cstate="print"/>
          <a:srcRect l="5263"/>
          <a:stretch>
            <a:fillRect/>
          </a:stretch>
        </p:blipFill>
        <p:spPr bwMode="auto">
          <a:xfrm>
            <a:off x="428596" y="1000108"/>
            <a:ext cx="3857652" cy="2786082"/>
          </a:xfrm>
          <a:prstGeom prst="rect">
            <a:avLst/>
          </a:prstGeom>
          <a:noFill/>
        </p:spPr>
      </p:pic>
      <p:pic>
        <p:nvPicPr>
          <p:cNvPr id="19460" name="Picture 4" descr="C:\Documents and Settings\Kira\Рабочий стол\сиз2013\МЧС 2013\DSC_035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58" y="4000504"/>
            <a:ext cx="3929090" cy="2619393"/>
          </a:xfrm>
          <a:prstGeom prst="rect">
            <a:avLst/>
          </a:prstGeom>
          <a:noFill/>
        </p:spPr>
      </p:pic>
      <p:pic>
        <p:nvPicPr>
          <p:cNvPr id="19458" name="Picture 2" descr="C:\Documents and Settings\Kira\Рабочий стол\сиз2013\МЧС 2013\DSC_0355.JPG"/>
          <p:cNvPicPr>
            <a:picLocks noChangeAspect="1" noChangeArrowheads="1"/>
          </p:cNvPicPr>
          <p:nvPr/>
        </p:nvPicPr>
        <p:blipFill>
          <a:blip r:embed="rId4" cstate="print"/>
          <a:srcRect l="9244"/>
          <a:stretch>
            <a:fillRect/>
          </a:stretch>
        </p:blipFill>
        <p:spPr bwMode="auto">
          <a:xfrm>
            <a:off x="4786314" y="928670"/>
            <a:ext cx="3786214" cy="2783414"/>
          </a:xfrm>
          <a:prstGeom prst="rect">
            <a:avLst/>
          </a:prstGeom>
          <a:noFill/>
        </p:spPr>
      </p:pic>
      <p:pic>
        <p:nvPicPr>
          <p:cNvPr id="19461" name="Picture 5" descr="C:\Documents and Settings\Kira\Рабочий стол\сиз2013\МЧС 2013\DSC_0356.JPG"/>
          <p:cNvPicPr>
            <a:picLocks noChangeAspect="1" noChangeArrowheads="1"/>
          </p:cNvPicPr>
          <p:nvPr/>
        </p:nvPicPr>
        <p:blipFill>
          <a:blip r:embed="rId5" cstate="print"/>
          <a:srcRect l="7017"/>
          <a:stretch>
            <a:fillRect/>
          </a:stretch>
        </p:blipFill>
        <p:spPr bwMode="auto">
          <a:xfrm>
            <a:off x="4786314" y="3929066"/>
            <a:ext cx="3786213" cy="2762269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214290"/>
            <a:ext cx="8229600" cy="500066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Работа звена разгрузки СИЗ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142852"/>
            <a:ext cx="8229600" cy="714380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Определение размера противогаза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482" name="Picture 2" descr="C:\Documents and Settings\Kira\Рабочий стол\сиз2013\МЧС 2013\DSC_0357.JPG"/>
          <p:cNvPicPr>
            <a:picLocks noChangeAspect="1" noChangeArrowheads="1"/>
          </p:cNvPicPr>
          <p:nvPr/>
        </p:nvPicPr>
        <p:blipFill>
          <a:blip r:embed="rId2" cstate="print"/>
          <a:srcRect l="9877" r="4938"/>
          <a:stretch>
            <a:fillRect/>
          </a:stretch>
        </p:blipFill>
        <p:spPr bwMode="auto">
          <a:xfrm>
            <a:off x="142844" y="1285860"/>
            <a:ext cx="4655405" cy="3643338"/>
          </a:xfrm>
          <a:prstGeom prst="rect">
            <a:avLst/>
          </a:prstGeom>
          <a:noFill/>
        </p:spPr>
      </p:pic>
      <p:pic>
        <p:nvPicPr>
          <p:cNvPr id="20483" name="Picture 3" descr="C:\Documents and Settings\Kira\Рабочий стол\сиз2013\МЧС 2013\DSC_0360.JPG"/>
          <p:cNvPicPr>
            <a:picLocks noChangeAspect="1" noChangeArrowheads="1"/>
          </p:cNvPicPr>
          <p:nvPr/>
        </p:nvPicPr>
        <p:blipFill>
          <a:blip r:embed="rId3" cstate="print"/>
          <a:srcRect l="1825" r="8758"/>
          <a:stretch>
            <a:fillRect/>
          </a:stretch>
        </p:blipFill>
        <p:spPr bwMode="auto">
          <a:xfrm>
            <a:off x="4857752" y="3357563"/>
            <a:ext cx="4075364" cy="303846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714356"/>
            <a:ext cx="8229600" cy="50005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Выдача СИЗ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1506" name="Picture 2" descr="C:\Documents and Settings\Kira\Рабочий стол\сиз2013\МЧС 2013\DSC_0363.JPG"/>
          <p:cNvPicPr>
            <a:picLocks noChangeAspect="1" noChangeArrowheads="1"/>
          </p:cNvPicPr>
          <p:nvPr/>
        </p:nvPicPr>
        <p:blipFill>
          <a:blip r:embed="rId2" cstate="print"/>
          <a:srcRect r="14286"/>
          <a:stretch>
            <a:fillRect/>
          </a:stretch>
        </p:blipFill>
        <p:spPr bwMode="auto">
          <a:xfrm>
            <a:off x="214283" y="1357298"/>
            <a:ext cx="3949499" cy="3071834"/>
          </a:xfrm>
          <a:prstGeom prst="rect">
            <a:avLst/>
          </a:prstGeom>
          <a:noFill/>
        </p:spPr>
      </p:pic>
      <p:pic>
        <p:nvPicPr>
          <p:cNvPr id="21507" name="Picture 3" descr="C:\Documents and Settings\Kira\Рабочий стол\сиз2013\МЧС 2013\DSC_036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6248" y="3000372"/>
            <a:ext cx="4714908" cy="314327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59</TotalTime>
  <Words>52</Words>
  <Application>Microsoft Office PowerPoint</Application>
  <PresentationFormat>Экран (4:3)</PresentationFormat>
  <Paragraphs>15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Поток</vt:lpstr>
      <vt:lpstr>Учебная тренировка по выдаче средств индивидуальной защиты (СИЗ)</vt:lpstr>
      <vt:lpstr>25.04.2013 года на базе Чикской СОШ № 6 был развернут пункт по выдаче СИЗ</vt:lpstr>
      <vt:lpstr>Слайд 3</vt:lpstr>
      <vt:lpstr>Рабочее место № 1 и документация</vt:lpstr>
      <vt:lpstr>Рабочее место № 2 и документация</vt:lpstr>
      <vt:lpstr>Рабочее место № 3 и документация</vt:lpstr>
      <vt:lpstr>Работа звена разгрузки СИЗ</vt:lpstr>
      <vt:lpstr>Определение размера противогаза</vt:lpstr>
      <vt:lpstr>Выдача СИЗ</vt:lpstr>
      <vt:lpstr>Проверка и обработка СИЗ</vt:lpstr>
      <vt:lpstr>Учебная тренировка прошла успешно</vt:lpstr>
    </vt:vector>
  </TitlesOfParts>
  <Company>Администрация Прокудского сельсовета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Учебная тренировка по выдаче средств индивидуальной защиты (СИЗ)</dc:title>
  <dc:creator>Кира</dc:creator>
  <cp:lastModifiedBy>Кира</cp:lastModifiedBy>
  <cp:revision>7</cp:revision>
  <dcterms:created xsi:type="dcterms:W3CDTF">2013-04-26T08:18:13Z</dcterms:created>
  <dcterms:modified xsi:type="dcterms:W3CDTF">2013-04-26T09:17:19Z</dcterms:modified>
</cp:coreProperties>
</file>